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522c3f1eb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522c3f1eb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9522c3f1eb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522c3f1e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522c3f1e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9522c3f1e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6458daf2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6458daf26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96458daf26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app.diagrams.net/?page-id=DV2B7i8O2hSl62sZ9Zwx&amp;scale=auto#G1bdYKL7ebwKo_bl4uhmzekfEkvnSHlHkN" TargetMode="External"/><Relationship Id="rId4" Type="http://schemas.openxmlformats.org/officeDocument/2006/relationships/image" Target="../media/image19.png"/><Relationship Id="rId5" Type="http://schemas.openxmlformats.org/officeDocument/2006/relationships/hyperlink" Target="https://app.diagrams.net/?page-id=82e54ff1-d628-8f03-85c4-9753963a91cd&amp;scale=auto#G14NOU1NUWHd_cL9-IGg4OUT-8k20FSIW1" TargetMode="External"/><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26.jpg"/><Relationship Id="rId13" Type="http://schemas.openxmlformats.org/officeDocument/2006/relationships/image" Target="../media/image29.jpg"/><Relationship Id="rId12" Type="http://schemas.openxmlformats.org/officeDocument/2006/relationships/image" Target="../media/image30.jpg"/><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google.com/spreadsheets/d/1A6V0vxDmHZtW5sUxXaa9ILAjSpSpSho6_cmggkBMqmE/edit#gid=2038842566&amp;range=D96" TargetMode="External"/><Relationship Id="rId4" Type="http://schemas.openxmlformats.org/officeDocument/2006/relationships/image" Target="../media/image18.png"/><Relationship Id="rId9" Type="http://schemas.openxmlformats.org/officeDocument/2006/relationships/image" Target="../media/image28.jpg"/><Relationship Id="rId15" Type="http://schemas.openxmlformats.org/officeDocument/2006/relationships/image" Target="../media/image34.png"/><Relationship Id="rId14" Type="http://schemas.openxmlformats.org/officeDocument/2006/relationships/image" Target="../media/image33.jpg"/><Relationship Id="rId16" Type="http://schemas.openxmlformats.org/officeDocument/2006/relationships/image" Target="../media/image31.jp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17.jpg"/><Relationship Id="rId8"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Civil Works Training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Process Overview</a:t>
            </a:r>
            <a:endParaRPr/>
          </a:p>
        </p:txBody>
      </p:sp>
      <p:sp>
        <p:nvSpPr>
          <p:cNvPr id="172" name="Google Shape;172;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3" name="Google Shape;173;p20">
            <a:hlinkClick r:id="rId3"/>
          </p:cNvPr>
          <p:cNvPicPr preferRelativeResize="0"/>
          <p:nvPr/>
        </p:nvPicPr>
        <p:blipFill>
          <a:blip r:embed="rId4">
            <a:alphaModFix/>
          </a:blip>
          <a:stretch>
            <a:fillRect/>
          </a:stretch>
        </p:blipFill>
        <p:spPr>
          <a:xfrm>
            <a:off x="254000" y="254000"/>
            <a:ext cx="10160" cy="5715000"/>
          </a:xfrm>
          <a:prstGeom prst="rect">
            <a:avLst/>
          </a:prstGeom>
          <a:noFill/>
          <a:ln>
            <a:noFill/>
          </a:ln>
        </p:spPr>
      </p:pic>
      <p:pic>
        <p:nvPicPr>
          <p:cNvPr id="174" name="Google Shape;174;p20">
            <a:hlinkClick r:id="rId5"/>
          </p:cNvPr>
          <p:cNvPicPr preferRelativeResize="0"/>
          <p:nvPr/>
        </p:nvPicPr>
        <p:blipFill>
          <a:blip r:embed="rId6">
            <a:alphaModFix/>
          </a:blip>
          <a:stretch>
            <a:fillRect/>
          </a:stretch>
        </p:blipFill>
        <p:spPr>
          <a:xfrm>
            <a:off x="356425" y="1155675"/>
            <a:ext cx="11684000" cy="3631395"/>
          </a:xfrm>
          <a:prstGeom prst="rect">
            <a:avLst/>
          </a:prstGeom>
          <a:noFill/>
          <a:ln>
            <a:noFill/>
          </a:ln>
        </p:spPr>
      </p:pic>
      <p:sp>
        <p:nvSpPr>
          <p:cNvPr id="175" name="Google Shape;175;p20"/>
          <p:cNvSpPr/>
          <p:nvPr/>
        </p:nvSpPr>
        <p:spPr>
          <a:xfrm>
            <a:off x="3481375" y="1170325"/>
            <a:ext cx="2759700" cy="1618800"/>
          </a:xfrm>
          <a:prstGeom prst="roundRect">
            <a:avLst>
              <a:gd fmla="val 16667" name="adj"/>
            </a:avLst>
          </a:prstGeom>
          <a:noFill/>
          <a:ln cap="flat" cmpd="sng" w="2857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Civil Works</a:t>
            </a:r>
            <a:r>
              <a:rPr lang="en-US"/>
              <a:t> Schedule(</a:t>
            </a:r>
            <a:r>
              <a:rPr lang="en-US" u="sng">
                <a:solidFill>
                  <a:schemeClr val="hlink"/>
                </a:solidFill>
                <a:hlinkClick r:id="rId3"/>
              </a:rPr>
              <a:t>Doc</a:t>
            </a:r>
            <a:r>
              <a:rPr lang="en-US"/>
              <a:t>)</a:t>
            </a:r>
            <a:endParaRPr/>
          </a:p>
        </p:txBody>
      </p:sp>
      <p:sp>
        <p:nvSpPr>
          <p:cNvPr id="181" name="Google Shape;181;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82" name="Google Shape;182;p21"/>
          <p:cNvPicPr preferRelativeResize="0"/>
          <p:nvPr/>
        </p:nvPicPr>
        <p:blipFill rotWithShape="1">
          <a:blip r:embed="rId4">
            <a:alphaModFix/>
          </a:blip>
          <a:srcRect b="0" l="0" r="0" t="0"/>
          <a:stretch/>
        </p:blipFill>
        <p:spPr>
          <a:xfrm>
            <a:off x="1588" y="1588"/>
            <a:ext cx="1588" cy="1588"/>
          </a:xfrm>
          <a:prstGeom prst="rect">
            <a:avLst/>
          </a:prstGeom>
          <a:noFill/>
          <a:ln>
            <a:noFill/>
          </a:ln>
        </p:spPr>
      </p:pic>
      <p:pic>
        <p:nvPicPr>
          <p:cNvPr id="183" name="Google Shape;183;p21"/>
          <p:cNvPicPr preferRelativeResize="0"/>
          <p:nvPr/>
        </p:nvPicPr>
        <p:blipFill rotWithShape="1">
          <a:blip r:embed="rId5">
            <a:alphaModFix/>
          </a:blip>
          <a:srcRect b="0" l="0" r="0" t="0"/>
          <a:stretch/>
        </p:blipFill>
        <p:spPr>
          <a:xfrm>
            <a:off x="1588" y="1588"/>
            <a:ext cx="1588" cy="1588"/>
          </a:xfrm>
          <a:prstGeom prst="rect">
            <a:avLst/>
          </a:prstGeom>
          <a:noFill/>
          <a:ln>
            <a:noFill/>
          </a:ln>
        </p:spPr>
      </p:pic>
      <p:sp>
        <p:nvSpPr>
          <p:cNvPr id="184" name="Google Shape;184;p21"/>
          <p:cNvSpPr txBox="1"/>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US">
                <a:solidFill>
                  <a:srgbClr val="FFFFFF"/>
                </a:solidFill>
                <a:latin typeface="Nunito"/>
                <a:ea typeface="Nunito"/>
                <a:cs typeface="Nunito"/>
                <a:sym typeface="Nunito"/>
              </a:rPr>
              <a:t>‹#›</a:t>
            </a:fld>
            <a:endParaRPr b="1">
              <a:solidFill>
                <a:srgbClr val="FFFFFF"/>
              </a:solidFill>
              <a:latin typeface="Nunito"/>
              <a:ea typeface="Nunito"/>
              <a:cs typeface="Nunito"/>
              <a:sym typeface="Nunito"/>
            </a:endParaRPr>
          </a:p>
        </p:txBody>
      </p:sp>
      <p:pic>
        <p:nvPicPr>
          <p:cNvPr descr="https://lh5.googleusercontent.com/AeNKkGSsq6cwDYSMOpGPhX1d56_bagMgSuUsV8_q1mdfQwO3X9iDGA3L7bVno_WxXDUfnx4r3gSdVSrUF79CLJQn7AEU8lTeaacwlyBfm8NcNqFOBLfkyrqrBfOxOZ1yUUhvqDE" id="185" name="Google Shape;185;p21"/>
          <p:cNvPicPr preferRelativeResize="0"/>
          <p:nvPr/>
        </p:nvPicPr>
        <p:blipFill rotWithShape="1">
          <a:blip r:embed="rId6">
            <a:alphaModFix/>
          </a:blip>
          <a:srcRect b="18433" l="64378" r="6606" t="4149"/>
          <a:stretch/>
        </p:blipFill>
        <p:spPr>
          <a:xfrm>
            <a:off x="8317663" y="3361084"/>
            <a:ext cx="1170266" cy="2201526"/>
          </a:xfrm>
          <a:prstGeom prst="rect">
            <a:avLst/>
          </a:prstGeom>
          <a:noFill/>
          <a:ln>
            <a:noFill/>
          </a:ln>
        </p:spPr>
      </p:pic>
      <p:pic>
        <p:nvPicPr>
          <p:cNvPr descr="Related image" id="186" name="Google Shape;186;p21"/>
          <p:cNvPicPr preferRelativeResize="0"/>
          <p:nvPr/>
        </p:nvPicPr>
        <p:blipFill rotWithShape="1">
          <a:blip r:embed="rId7">
            <a:alphaModFix/>
          </a:blip>
          <a:srcRect b="14603" l="5162" r="10612" t="14404"/>
          <a:stretch/>
        </p:blipFill>
        <p:spPr>
          <a:xfrm>
            <a:off x="2631041" y="4694745"/>
            <a:ext cx="1892619" cy="1595381"/>
          </a:xfrm>
          <a:prstGeom prst="rect">
            <a:avLst/>
          </a:prstGeom>
          <a:noFill/>
          <a:ln>
            <a:noFill/>
          </a:ln>
        </p:spPr>
      </p:pic>
      <p:pic>
        <p:nvPicPr>
          <p:cNvPr descr="Image result for electrical cable" id="187" name="Google Shape;187;p21"/>
          <p:cNvPicPr preferRelativeResize="0"/>
          <p:nvPr/>
        </p:nvPicPr>
        <p:blipFill rotWithShape="1">
          <a:blip r:embed="rId8">
            <a:alphaModFix/>
          </a:blip>
          <a:srcRect b="0" l="0" r="0" t="0"/>
          <a:stretch/>
        </p:blipFill>
        <p:spPr>
          <a:xfrm>
            <a:off x="7131445" y="4997674"/>
            <a:ext cx="973315" cy="653613"/>
          </a:xfrm>
          <a:prstGeom prst="rect">
            <a:avLst/>
          </a:prstGeom>
          <a:noFill/>
          <a:ln>
            <a:noFill/>
          </a:ln>
        </p:spPr>
      </p:pic>
      <p:pic>
        <p:nvPicPr>
          <p:cNvPr descr="Image result for socket" id="188" name="Google Shape;188;p21"/>
          <p:cNvPicPr preferRelativeResize="0"/>
          <p:nvPr/>
        </p:nvPicPr>
        <p:blipFill rotWithShape="1">
          <a:blip r:embed="rId9">
            <a:alphaModFix/>
          </a:blip>
          <a:srcRect b="0" l="0" r="0" t="0"/>
          <a:stretch/>
        </p:blipFill>
        <p:spPr>
          <a:xfrm>
            <a:off x="7291942" y="4467333"/>
            <a:ext cx="856145" cy="652936"/>
          </a:xfrm>
          <a:prstGeom prst="rect">
            <a:avLst/>
          </a:prstGeom>
          <a:noFill/>
          <a:ln>
            <a:noFill/>
          </a:ln>
        </p:spPr>
      </p:pic>
      <p:pic>
        <p:nvPicPr>
          <p:cNvPr descr="Image result for earth rod" id="189" name="Google Shape;189;p21"/>
          <p:cNvPicPr preferRelativeResize="0"/>
          <p:nvPr/>
        </p:nvPicPr>
        <p:blipFill rotWithShape="1">
          <a:blip r:embed="rId10">
            <a:alphaModFix/>
          </a:blip>
          <a:srcRect b="0" l="0" r="0" t="0"/>
          <a:stretch/>
        </p:blipFill>
        <p:spPr>
          <a:xfrm>
            <a:off x="8398609" y="5541324"/>
            <a:ext cx="1361434" cy="772088"/>
          </a:xfrm>
          <a:prstGeom prst="rect">
            <a:avLst/>
          </a:prstGeom>
          <a:noFill/>
          <a:ln>
            <a:noFill/>
          </a:ln>
        </p:spPr>
      </p:pic>
      <p:sp>
        <p:nvSpPr>
          <p:cNvPr descr="Related image" id="190" name="Google Shape;190;p2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Image result for warehouse white background" id="191" name="Google Shape;191;p21"/>
          <p:cNvPicPr preferRelativeResize="0"/>
          <p:nvPr/>
        </p:nvPicPr>
        <p:blipFill rotWithShape="1">
          <a:blip r:embed="rId11">
            <a:alphaModFix/>
          </a:blip>
          <a:srcRect b="10602" l="0" r="0" t="0"/>
          <a:stretch/>
        </p:blipFill>
        <p:spPr>
          <a:xfrm>
            <a:off x="1736168" y="4081352"/>
            <a:ext cx="1892620" cy="1018673"/>
          </a:xfrm>
          <a:prstGeom prst="rect">
            <a:avLst/>
          </a:prstGeom>
          <a:noFill/>
          <a:ln>
            <a:noFill/>
          </a:ln>
        </p:spPr>
      </p:pic>
      <p:pic>
        <p:nvPicPr>
          <p:cNvPr descr="Image result for drill gun sds" id="192" name="Google Shape;192;p21"/>
          <p:cNvPicPr preferRelativeResize="0"/>
          <p:nvPr/>
        </p:nvPicPr>
        <p:blipFill rotWithShape="1">
          <a:blip r:embed="rId12">
            <a:alphaModFix/>
          </a:blip>
          <a:srcRect b="0" l="0" r="0" t="0"/>
          <a:stretch/>
        </p:blipFill>
        <p:spPr>
          <a:xfrm>
            <a:off x="4972157" y="1789688"/>
            <a:ext cx="1093239" cy="1093239"/>
          </a:xfrm>
          <a:prstGeom prst="rect">
            <a:avLst/>
          </a:prstGeom>
          <a:noFill/>
          <a:ln>
            <a:noFill/>
          </a:ln>
        </p:spPr>
      </p:pic>
      <p:sp>
        <p:nvSpPr>
          <p:cNvPr id="193" name="Google Shape;193;p21"/>
          <p:cNvSpPr txBox="1"/>
          <p:nvPr/>
        </p:nvSpPr>
        <p:spPr>
          <a:xfrm>
            <a:off x="6248400" y="2437606"/>
            <a:ext cx="3106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Human Resource</a:t>
            </a:r>
            <a:endParaRPr b="1" i="0" sz="1800" u="none" cap="none" strike="noStrike">
              <a:solidFill>
                <a:srgbClr val="000000"/>
              </a:solidFill>
              <a:latin typeface="Arial"/>
              <a:ea typeface="Arial"/>
              <a:cs typeface="Arial"/>
              <a:sym typeface="Arial"/>
            </a:endParaRPr>
          </a:p>
        </p:txBody>
      </p:sp>
      <p:sp>
        <p:nvSpPr>
          <p:cNvPr id="194" name="Google Shape;194;p21"/>
          <p:cNvSpPr txBox="1"/>
          <p:nvPr/>
        </p:nvSpPr>
        <p:spPr>
          <a:xfrm>
            <a:off x="1137286" y="5856738"/>
            <a:ext cx="1197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Logistics</a:t>
            </a:r>
            <a:endParaRPr/>
          </a:p>
        </p:txBody>
      </p:sp>
      <p:sp>
        <p:nvSpPr>
          <p:cNvPr id="195" name="Google Shape;195;p21"/>
          <p:cNvSpPr txBox="1"/>
          <p:nvPr/>
        </p:nvSpPr>
        <p:spPr>
          <a:xfrm>
            <a:off x="9482883" y="5856738"/>
            <a:ext cx="10566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Material</a:t>
            </a:r>
            <a:endParaRPr b="1" i="0" sz="1800" u="none" cap="none" strike="noStrike">
              <a:solidFill>
                <a:srgbClr val="000000"/>
              </a:solidFill>
              <a:latin typeface="Arial"/>
              <a:ea typeface="Arial"/>
              <a:cs typeface="Arial"/>
              <a:sym typeface="Arial"/>
            </a:endParaRPr>
          </a:p>
        </p:txBody>
      </p:sp>
      <p:sp>
        <p:nvSpPr>
          <p:cNvPr id="196" name="Google Shape;196;p21"/>
          <p:cNvSpPr/>
          <p:nvPr/>
        </p:nvSpPr>
        <p:spPr>
          <a:xfrm>
            <a:off x="4033381" y="2882927"/>
            <a:ext cx="2845200" cy="2007000"/>
          </a:xfrm>
          <a:prstGeom prst="triangle">
            <a:avLst>
              <a:gd fmla="val 50000" name="adj"/>
            </a:avLst>
          </a:prstGeom>
          <a:no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CIVIL WORKS</a:t>
            </a:r>
            <a:endParaRPr/>
          </a:p>
        </p:txBody>
      </p:sp>
      <p:pic>
        <p:nvPicPr>
          <p:cNvPr descr="Image result for engineers drill clipart" id="197" name="Google Shape;197;p21"/>
          <p:cNvPicPr preferRelativeResize="0"/>
          <p:nvPr/>
        </p:nvPicPr>
        <p:blipFill rotWithShape="1">
          <a:blip r:embed="rId13">
            <a:alphaModFix/>
          </a:blip>
          <a:srcRect b="0" l="0" r="0" t="0"/>
          <a:stretch/>
        </p:blipFill>
        <p:spPr>
          <a:xfrm>
            <a:off x="5999767" y="1003303"/>
            <a:ext cx="1266825" cy="1524000"/>
          </a:xfrm>
          <a:prstGeom prst="rect">
            <a:avLst/>
          </a:prstGeom>
          <a:noFill/>
          <a:ln>
            <a:noFill/>
          </a:ln>
        </p:spPr>
      </p:pic>
      <p:pic>
        <p:nvPicPr>
          <p:cNvPr descr="Related image" id="198" name="Google Shape;198;p21"/>
          <p:cNvPicPr preferRelativeResize="0"/>
          <p:nvPr/>
        </p:nvPicPr>
        <p:blipFill rotWithShape="1">
          <a:blip r:embed="rId14">
            <a:alphaModFix/>
          </a:blip>
          <a:srcRect b="8621" l="22970" r="0" t="15147"/>
          <a:stretch/>
        </p:blipFill>
        <p:spPr>
          <a:xfrm>
            <a:off x="3170772" y="1045241"/>
            <a:ext cx="1689496" cy="1501048"/>
          </a:xfrm>
          <a:prstGeom prst="rect">
            <a:avLst/>
          </a:prstGeom>
          <a:noFill/>
          <a:ln>
            <a:noFill/>
          </a:ln>
        </p:spPr>
      </p:pic>
      <p:sp>
        <p:nvSpPr>
          <p:cNvPr id="199" name="Google Shape;199;p21"/>
          <p:cNvSpPr txBox="1"/>
          <p:nvPr/>
        </p:nvSpPr>
        <p:spPr>
          <a:xfrm>
            <a:off x="2613143" y="2437606"/>
            <a:ext cx="1071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Tools</a:t>
            </a:r>
            <a:endParaRPr b="1" i="0" sz="1800" u="none" cap="none" strike="noStrike">
              <a:solidFill>
                <a:srgbClr val="000000"/>
              </a:solidFill>
              <a:latin typeface="Arial"/>
              <a:ea typeface="Arial"/>
              <a:cs typeface="Arial"/>
              <a:sym typeface="Arial"/>
            </a:endParaRPr>
          </a:p>
        </p:txBody>
      </p:sp>
      <p:pic>
        <p:nvPicPr>
          <p:cNvPr descr="Lynk Job Vacancies - Hiring Now | Fuzu" id="200" name="Google Shape;200;p21"/>
          <p:cNvPicPr preferRelativeResize="0"/>
          <p:nvPr/>
        </p:nvPicPr>
        <p:blipFill rotWithShape="1">
          <a:blip r:embed="rId15">
            <a:alphaModFix/>
          </a:blip>
          <a:srcRect b="0" l="0" r="0" t="0"/>
          <a:stretch/>
        </p:blipFill>
        <p:spPr>
          <a:xfrm>
            <a:off x="5061793" y="3441029"/>
            <a:ext cx="787592" cy="790755"/>
          </a:xfrm>
          <a:prstGeom prst="rect">
            <a:avLst/>
          </a:prstGeom>
          <a:noFill/>
          <a:ln>
            <a:noFill/>
          </a:ln>
        </p:spPr>
      </p:pic>
      <p:pic>
        <p:nvPicPr>
          <p:cNvPr descr="Lynk on Twitter: &quot;We're always looking for top talent. Learn more ..." id="201" name="Google Shape;201;p21"/>
          <p:cNvPicPr preferRelativeResize="0"/>
          <p:nvPr/>
        </p:nvPicPr>
        <p:blipFill rotWithShape="1">
          <a:blip r:embed="rId16">
            <a:alphaModFix/>
          </a:blip>
          <a:srcRect b="40202" l="33215" r="31224" t="41067"/>
          <a:stretch/>
        </p:blipFill>
        <p:spPr>
          <a:xfrm>
            <a:off x="4671967" y="4212741"/>
            <a:ext cx="1567246" cy="6463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Civil</a:t>
            </a:r>
            <a:r>
              <a:rPr lang="en-US"/>
              <a:t> works Process</a:t>
            </a:r>
            <a:endParaRPr/>
          </a:p>
        </p:txBody>
      </p:sp>
      <p:sp>
        <p:nvSpPr>
          <p:cNvPr id="208" name="Google Shape;20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descr="KY.jpg" id="216" name="Google Shape;216;p23"/>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17" name="Google Shape;217;p23"/>
          <p:cNvSpPr txBox="1"/>
          <p:nvPr/>
        </p:nvSpPr>
        <p:spPr>
          <a:xfrm>
            <a:off x="5612775" y="2919425"/>
            <a:ext cx="3934500" cy="4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rgbClr val="00FFFF"/>
                </a:solidFill>
                <a:latin typeface="Nunito"/>
                <a:ea typeface="Nunito"/>
                <a:cs typeface="Nunito"/>
                <a:sym typeface="Nunito"/>
              </a:rPr>
              <a:t>THANK YOU</a:t>
            </a:r>
            <a:endParaRPr b="1" sz="2700">
              <a:solidFill>
                <a:srgbClr val="00FFFF"/>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3" name="Google Shape;223;p24"/>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y.koech@kokonetworks.com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